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2F5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F52B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500306"/>
            <a:ext cx="7772400" cy="3984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«ДРУЖБА </a:t>
            </a:r>
            <a:r>
              <a:rPr lang="ru-RU" b="1" dirty="0" smtClean="0">
                <a:solidFill>
                  <a:srgbClr val="CC0000"/>
                </a:solidFill>
              </a:rPr>
              <a:t>КРЕПКА НЕ ЛЕСТЬЮ</a:t>
            </a:r>
            <a:r>
              <a:rPr lang="ru-RU" b="1" dirty="0" smtClean="0">
                <a:solidFill>
                  <a:srgbClr val="CC0000"/>
                </a:solidFill>
              </a:rPr>
              <a:t>,</a:t>
            </a:r>
            <a:br>
              <a:rPr lang="ru-RU" b="1" dirty="0" smtClean="0">
                <a:solidFill>
                  <a:srgbClr val="CC0000"/>
                </a:solidFill>
              </a:rPr>
            </a:br>
            <a:r>
              <a:rPr lang="ru-RU" b="1" dirty="0" smtClean="0">
                <a:solidFill>
                  <a:srgbClr val="CC0000"/>
                </a:solidFill>
              </a:rPr>
              <a:t> </a:t>
            </a:r>
            <a:r>
              <a:rPr lang="ru-RU" b="1" dirty="0" smtClean="0">
                <a:solidFill>
                  <a:srgbClr val="CC0000"/>
                </a:solidFill>
              </a:rPr>
              <a:t>А ПРАВДОЙ И ЧЕСТЬЮ</a:t>
            </a:r>
            <a:r>
              <a:rPr lang="ru-RU" b="1" dirty="0" smtClean="0">
                <a:solidFill>
                  <a:srgbClr val="CC0000"/>
                </a:solidFill>
              </a:rPr>
              <a:t>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C:\Users\Admin\Desktop\Новая папка\1638212342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3mu.ru/wp-content/uploads/2016/02/drugba-na-prozrachnom-fo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29264"/>
            <a:ext cx="1428736" cy="14287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285728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Социальная практика в рамках проекта «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Киноуроки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в школах России»   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4071942"/>
            <a:ext cx="5715040" cy="1532210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Подготовили и провели</a:t>
            </a:r>
          </a:p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учащиеся 4 класса </a:t>
            </a:r>
          </a:p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МОУ «УВК № 244 г.Донецка»</a:t>
            </a:r>
          </a:p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Классный руководитель:</a:t>
            </a:r>
          </a:p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Бажанова С. И.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Акция «Иллюстрация»</a:t>
            </a:r>
            <a:endParaRPr lang="ru-RU" dirty="0"/>
          </a:p>
        </p:txBody>
      </p:sp>
      <p:pic>
        <p:nvPicPr>
          <p:cNvPr id="4" name="Picture 2" descr="C:\Users\Admin\Desktop\Новая папка\1638212342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632" t="53034"/>
          <a:stretch>
            <a:fillRect/>
          </a:stretch>
        </p:blipFill>
        <p:spPr bwMode="auto">
          <a:xfrm>
            <a:off x="714348" y="1285860"/>
            <a:ext cx="785922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Что такое честность?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Admin\Desktop\Новая папка\1638212386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828" b="10227"/>
          <a:stretch>
            <a:fillRect/>
          </a:stretch>
        </p:blipFill>
        <p:spPr bwMode="auto">
          <a:xfrm>
            <a:off x="285720" y="1142984"/>
            <a:ext cx="8643998" cy="533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Новая папка\1638212370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569" b="10000"/>
          <a:stretch>
            <a:fillRect/>
          </a:stretch>
        </p:blipFill>
        <p:spPr bwMode="auto">
          <a:xfrm>
            <a:off x="285720" y="1285860"/>
            <a:ext cx="8643998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0" y="214290"/>
            <a:ext cx="7058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+mj-lt"/>
              </a:rPr>
              <a:t>Почему важно быть </a:t>
            </a:r>
            <a:r>
              <a:rPr lang="ru-RU" sz="4000" b="1" dirty="0" smtClean="0">
                <a:latin typeface="+mj-lt"/>
              </a:rPr>
              <a:t>честным? </a:t>
            </a:r>
            <a:endParaRPr lang="ru-RU" sz="4000" b="1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/>
              <a:t>Честность – это…</a:t>
            </a:r>
            <a:endParaRPr lang="ru-RU" b="1" dirty="0"/>
          </a:p>
        </p:txBody>
      </p:sp>
      <p:pic>
        <p:nvPicPr>
          <p:cNvPr id="4098" name="Picture 2" descr="C:\Users\Admin\Desktop\Новая папка\1638212370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861" b="9576"/>
          <a:stretch>
            <a:fillRect/>
          </a:stretch>
        </p:blipFill>
        <p:spPr bwMode="auto">
          <a:xfrm>
            <a:off x="714348" y="928670"/>
            <a:ext cx="7786742" cy="560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Новая папка\1638212343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452" b="10752"/>
          <a:stretch>
            <a:fillRect/>
          </a:stretch>
        </p:blipFill>
        <p:spPr bwMode="auto">
          <a:xfrm>
            <a:off x="714348" y="1235315"/>
            <a:ext cx="7858180" cy="5194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1538" y="357166"/>
            <a:ext cx="7294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+mj-lt"/>
              </a:rPr>
              <a:t>Акция  </a:t>
            </a:r>
            <a:r>
              <a:rPr lang="ru-RU" sz="4000" b="1" dirty="0" smtClean="0">
                <a:latin typeface="+mj-lt"/>
              </a:rPr>
              <a:t>«ЧИТАЙ О ЧЕСТНОСТИ!» </a:t>
            </a:r>
            <a:endParaRPr lang="ru-RU" sz="4000" b="1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Акция «Иллюстрация»</a:t>
            </a:r>
            <a:endParaRPr lang="ru-RU" b="1" dirty="0"/>
          </a:p>
        </p:txBody>
      </p:sp>
      <p:pic>
        <p:nvPicPr>
          <p:cNvPr id="6146" name="Picture 2" descr="C:\Users\Admin\Desktop\Новая папка\16382123707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835" b="14772"/>
          <a:stretch>
            <a:fillRect/>
          </a:stretch>
        </p:blipFill>
        <p:spPr bwMode="auto">
          <a:xfrm>
            <a:off x="0" y="1285860"/>
            <a:ext cx="914400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/>
              <a:t>Акция «Иллюстрация»</a:t>
            </a:r>
            <a:endParaRPr lang="ru-RU" dirty="0"/>
          </a:p>
        </p:txBody>
      </p:sp>
      <p:pic>
        <p:nvPicPr>
          <p:cNvPr id="7169" name="Picture 1" descr="C:\Users\Admin\Desktop\Новая папка\1638212342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416"/>
          <a:stretch>
            <a:fillRect/>
          </a:stretch>
        </p:blipFill>
        <p:spPr bwMode="auto">
          <a:xfrm>
            <a:off x="571472" y="1285860"/>
            <a:ext cx="8001024" cy="537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Акция «Иллюстрация»</a:t>
            </a:r>
            <a:endParaRPr lang="ru-RU" dirty="0"/>
          </a:p>
        </p:txBody>
      </p:sp>
      <p:pic>
        <p:nvPicPr>
          <p:cNvPr id="20482" name="Picture 2" descr="C:\Users\Admin\Desktop\Новая папка\1638212342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49" t="5334" b="46966"/>
          <a:stretch>
            <a:fillRect/>
          </a:stretch>
        </p:blipFill>
        <p:spPr bwMode="auto">
          <a:xfrm>
            <a:off x="928662" y="1380713"/>
            <a:ext cx="7572428" cy="505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/>
              <a:t>Акция «Иллюстрация»</a:t>
            </a:r>
            <a:endParaRPr lang="ru-RU" dirty="0"/>
          </a:p>
        </p:txBody>
      </p:sp>
      <p:pic>
        <p:nvPicPr>
          <p:cNvPr id="4" name="Picture 2" descr="C:\Users\Admin\Desktop\Новая папка\1638212342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682" r="53321" b="46966"/>
          <a:stretch>
            <a:fillRect/>
          </a:stretch>
        </p:blipFill>
        <p:spPr bwMode="auto">
          <a:xfrm>
            <a:off x="857224" y="928670"/>
            <a:ext cx="7572428" cy="576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78</Words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«ДРУЖБА КРЕПКА НЕ ЛЕСТЬЮ,  А ПРАВДОЙ И ЧЕСТЬЮ!» </vt:lpstr>
      <vt:lpstr>Что такое честность?  </vt:lpstr>
      <vt:lpstr>Слайд 3</vt:lpstr>
      <vt:lpstr>Честность – это…</vt:lpstr>
      <vt:lpstr>Слайд 5</vt:lpstr>
      <vt:lpstr>Акция «Иллюстрация»</vt:lpstr>
      <vt:lpstr>Акция «Иллюстрация»</vt:lpstr>
      <vt:lpstr>Акция «Иллюстрация»</vt:lpstr>
      <vt:lpstr>Акция «Иллюстрация»</vt:lpstr>
      <vt:lpstr>Акция «Иллюстрация»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19</cp:revision>
  <dcterms:created xsi:type="dcterms:W3CDTF">2021-11-29T21:10:12Z</dcterms:created>
  <dcterms:modified xsi:type="dcterms:W3CDTF">2021-11-29T21:57:39Z</dcterms:modified>
</cp:coreProperties>
</file>